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60" r:id="rId3"/>
    <p:sldId id="259" r:id="rId4"/>
    <p:sldId id="258" r:id="rId5"/>
    <p:sldId id="257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B56EF4-25C1-4F75-8D48-F12CDD938DB1}" v="5" dt="2021-05-11T06:32:27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microsoft.com/office/2016/11/relationships/changesInfo" Target="changesInfos/changesInfo1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thjen, Dagmar" userId="S::d6261@eon.com::b81dc4b3-4729-4690-9073-16285107751d" providerId="AD" clId="Web-{94B56EF4-25C1-4F75-8D48-F12CDD938DB1}"/>
    <pc:docChg chg="addSld delSld addMainMaster modMainMaster">
      <pc:chgData name="Rathjen, Dagmar" userId="S::d6261@eon.com::b81dc4b3-4729-4690-9073-16285107751d" providerId="AD" clId="Web-{94B56EF4-25C1-4F75-8D48-F12CDD938DB1}" dt="2021-05-11T06:32:27.204" v="4"/>
      <pc:docMkLst>
        <pc:docMk/>
      </pc:docMkLst>
      <pc:sldChg chg="del">
        <pc:chgData name="Rathjen, Dagmar" userId="S::d6261@eon.com::b81dc4b3-4729-4690-9073-16285107751d" providerId="AD" clId="Web-{94B56EF4-25C1-4F75-8D48-F12CDD938DB1}" dt="2021-05-11T06:32:27.204" v="4"/>
        <pc:sldMkLst>
          <pc:docMk/>
          <pc:sldMk cId="1577499883" sldId="256"/>
        </pc:sldMkLst>
      </pc:sldChg>
      <pc:sldChg chg="add">
        <pc:chgData name="Rathjen, Dagmar" userId="S::d6261@eon.com::b81dc4b3-4729-4690-9073-16285107751d" providerId="AD" clId="Web-{94B56EF4-25C1-4F75-8D48-F12CDD938DB1}" dt="2021-05-11T06:32:19.079" v="0"/>
        <pc:sldMkLst>
          <pc:docMk/>
          <pc:sldMk cId="344245015" sldId="257"/>
        </pc:sldMkLst>
      </pc:sldChg>
      <pc:sldChg chg="add">
        <pc:chgData name="Rathjen, Dagmar" userId="S::d6261@eon.com::b81dc4b3-4729-4690-9073-16285107751d" providerId="AD" clId="Web-{94B56EF4-25C1-4F75-8D48-F12CDD938DB1}" dt="2021-05-11T06:32:19.438" v="1"/>
        <pc:sldMkLst>
          <pc:docMk/>
          <pc:sldMk cId="294320006" sldId="258"/>
        </pc:sldMkLst>
      </pc:sldChg>
      <pc:sldChg chg="add">
        <pc:chgData name="Rathjen, Dagmar" userId="S::d6261@eon.com::b81dc4b3-4729-4690-9073-16285107751d" providerId="AD" clId="Web-{94B56EF4-25C1-4F75-8D48-F12CDD938DB1}" dt="2021-05-11T06:32:19.813" v="2"/>
        <pc:sldMkLst>
          <pc:docMk/>
          <pc:sldMk cId="3773054503" sldId="259"/>
        </pc:sldMkLst>
      </pc:sldChg>
      <pc:sldChg chg="add">
        <pc:chgData name="Rathjen, Dagmar" userId="S::d6261@eon.com::b81dc4b3-4729-4690-9073-16285107751d" providerId="AD" clId="Web-{94B56EF4-25C1-4F75-8D48-F12CDD938DB1}" dt="2021-05-11T06:32:20.001" v="3"/>
        <pc:sldMkLst>
          <pc:docMk/>
          <pc:sldMk cId="3523193652" sldId="260"/>
        </pc:sldMkLst>
      </pc:sldChg>
      <pc:sldMasterChg chg="add addSldLayout">
        <pc:chgData name="Rathjen, Dagmar" userId="S::d6261@eon.com::b81dc4b3-4729-4690-9073-16285107751d" providerId="AD" clId="Web-{94B56EF4-25C1-4F75-8D48-F12CDD938DB1}" dt="2021-05-11T06:32:19.079" v="0"/>
        <pc:sldMasterMkLst>
          <pc:docMk/>
          <pc:sldMasterMk cId="0" sldId="2147483648"/>
        </pc:sldMasterMkLst>
        <pc:sldLayoutChg chg="ad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0" sldId="2147483648"/>
            <pc:sldLayoutMk cId="0" sldId="2147483649"/>
          </pc:sldLayoutMkLst>
        </pc:sldLayoutChg>
        <pc:sldLayoutChg chg="ad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0" sldId="2147483648"/>
            <pc:sldLayoutMk cId="0" sldId="2147483650"/>
          </pc:sldLayoutMkLst>
        </pc:sldLayoutChg>
        <pc:sldLayoutChg chg="ad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0" sldId="2147483648"/>
            <pc:sldLayoutMk cId="0" sldId="2147483652"/>
          </pc:sldLayoutMkLst>
        </pc:sldLayoutChg>
        <pc:sldLayoutChg chg="ad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0" sldId="2147483648"/>
            <pc:sldLayoutMk cId="0" sldId="2147483653"/>
          </pc:sldLayoutMkLst>
        </pc:sldLayoutChg>
        <pc:sldLayoutChg chg="ad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0" sldId="2147483648"/>
            <pc:sldLayoutMk cId="0" sldId="2147483654"/>
          </pc:sldLayoutMkLst>
        </pc:sldLayoutChg>
        <pc:sldLayoutChg chg="ad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0" sldId="2147483648"/>
            <pc:sldLayoutMk cId="0" sldId="2147483655"/>
          </pc:sldLayoutMkLst>
        </pc:sldLayoutChg>
        <pc:sldLayoutChg chg="ad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0" sldId="2147483648"/>
            <pc:sldLayoutMk cId="0" sldId="2147483656"/>
          </pc:sldLayoutMkLst>
        </pc:sldLayoutChg>
        <pc:sldLayoutChg chg="ad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0" sldId="2147483648"/>
            <pc:sldLayoutMk cId="3566923543" sldId="2147483657"/>
          </pc:sldLayoutMkLst>
        </pc:sldLayoutChg>
      </pc:sldMasterChg>
      <pc:sldMasterChg chg="replId modSldLayout">
        <pc:chgData name="Rathjen, Dagmar" userId="S::d6261@eon.com::b81dc4b3-4729-4690-9073-16285107751d" providerId="AD" clId="Web-{94B56EF4-25C1-4F75-8D48-F12CDD938DB1}" dt="2021-05-11T06:32:19.079" v="0"/>
        <pc:sldMasterMkLst>
          <pc:docMk/>
          <pc:sldMasterMk cId="594725491" sldId="2147483660"/>
        </pc:sldMasterMkLst>
        <pc:sldLayoutChg chg="replI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594725491" sldId="2147483660"/>
            <pc:sldLayoutMk cId="4043166929" sldId="2147483661"/>
          </pc:sldLayoutMkLst>
        </pc:sldLayoutChg>
        <pc:sldLayoutChg chg="replI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594725491" sldId="2147483660"/>
            <pc:sldLayoutMk cId="2509888776" sldId="2147483662"/>
          </pc:sldLayoutMkLst>
        </pc:sldLayoutChg>
        <pc:sldLayoutChg chg="replI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594725491" sldId="2147483660"/>
            <pc:sldLayoutMk cId="3433200589" sldId="2147483663"/>
          </pc:sldLayoutMkLst>
        </pc:sldLayoutChg>
        <pc:sldLayoutChg chg="replI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594725491" sldId="2147483660"/>
            <pc:sldLayoutMk cId="742901757" sldId="2147483664"/>
          </pc:sldLayoutMkLst>
        </pc:sldLayoutChg>
        <pc:sldLayoutChg chg="replI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594725491" sldId="2147483660"/>
            <pc:sldLayoutMk cId="3453883237" sldId="2147483665"/>
          </pc:sldLayoutMkLst>
        </pc:sldLayoutChg>
        <pc:sldLayoutChg chg="replI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594725491" sldId="2147483660"/>
            <pc:sldLayoutMk cId="2024084034" sldId="2147483666"/>
          </pc:sldLayoutMkLst>
        </pc:sldLayoutChg>
        <pc:sldLayoutChg chg="replI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594725491" sldId="2147483660"/>
            <pc:sldLayoutMk cId="2440206447" sldId="2147483667"/>
          </pc:sldLayoutMkLst>
        </pc:sldLayoutChg>
        <pc:sldLayoutChg chg="replId">
          <pc:chgData name="Rathjen, Dagmar" userId="S::d6261@eon.com::b81dc4b3-4729-4690-9073-16285107751d" providerId="AD" clId="Web-{94B56EF4-25C1-4F75-8D48-F12CDD938DB1}" dt="2021-05-11T06:32:19.079" v="0"/>
          <pc:sldLayoutMkLst>
            <pc:docMk/>
            <pc:sldMasterMk cId="594725491" sldId="2147483660"/>
            <pc:sldLayoutMk cId="3087692832" sldId="2147483668"/>
          </pc:sldLayoutMkLst>
        </pc:sldLayout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media/image1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12800" y="3715200"/>
            <a:ext cx="8940800" cy="1056000"/>
          </a:xfrm>
        </p:spPr>
        <p:txBody>
          <a:bodyPr anchor="b" anchorCtr="0"/>
          <a:lstStyle>
            <a:lvl1pPr>
              <a:defRPr baseline="0">
                <a:solidFill>
                  <a:srgbClr val="0080C8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12800" y="4987200"/>
            <a:ext cx="8940800" cy="360000"/>
          </a:xfrm>
        </p:spPr>
        <p:txBody>
          <a:bodyPr>
            <a:noAutofit/>
          </a:bodyPr>
          <a:lstStyle>
            <a:lvl1pPr marL="0" indent="0" algn="l">
              <a:lnSpc>
                <a:spcPts val="2400"/>
              </a:lnSpc>
              <a:buNone/>
              <a:defRPr sz="1900">
                <a:solidFill>
                  <a:srgbClr val="707070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</a:p>
        </p:txBody>
      </p:sp>
      <p:pic>
        <p:nvPicPr>
          <p:cNvPr id="5" name="Logo_1" descr="SHNetz_Logo_Offic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908800" y="6067200"/>
            <a:ext cx="2899315" cy="5303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12800" y="3715200"/>
            <a:ext cx="8940800" cy="1056000"/>
          </a:xfrm>
        </p:spPr>
        <p:txBody>
          <a:bodyPr anchor="b" anchorCtr="0"/>
          <a:lstStyle>
            <a:lvl1pPr>
              <a:defRPr baseline="0">
                <a:solidFill>
                  <a:srgbClr val="0080C8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12800" y="4987200"/>
            <a:ext cx="8940800" cy="360000"/>
          </a:xfrm>
        </p:spPr>
        <p:txBody>
          <a:bodyPr>
            <a:noAutofit/>
          </a:bodyPr>
          <a:lstStyle>
            <a:lvl1pPr marL="0" indent="0" algn="l">
              <a:lnSpc>
                <a:spcPts val="2400"/>
              </a:lnSpc>
              <a:buNone/>
              <a:defRPr sz="1900">
                <a:solidFill>
                  <a:srgbClr val="707070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</a:p>
        </p:txBody>
      </p:sp>
      <p:pic>
        <p:nvPicPr>
          <p:cNvPr id="5" name="Logo_1" descr="SHNetz_Logo_Offic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908800" y="6067200"/>
            <a:ext cx="2899315" cy="530352"/>
          </a:xfrm>
          <a:prstGeom prst="rect">
            <a:avLst/>
          </a:prstGeom>
        </p:spPr>
      </p:pic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0" y="720000"/>
            <a:ext cx="4017600" cy="2400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7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084800" y="720000"/>
            <a:ext cx="4017600" cy="2400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8" name="Bildplatzhalter 5"/>
          <p:cNvSpPr>
            <a:spLocks noGrp="1"/>
          </p:cNvSpPr>
          <p:nvPr>
            <p:ph type="pic" sz="quarter" idx="12"/>
          </p:nvPr>
        </p:nvSpPr>
        <p:spPr>
          <a:xfrm>
            <a:off x="8174400" y="720000"/>
            <a:ext cx="4017600" cy="240000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566923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2800" y="666751"/>
            <a:ext cx="10566400" cy="6096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Clr>
                <a:srgbClr val="0080C8"/>
              </a:buClr>
              <a:defRPr/>
            </a:lvl2pPr>
            <a:lvl4pPr>
              <a:buClr>
                <a:srgbClr val="0080C8"/>
              </a:buClr>
              <a:defRPr/>
            </a:lvl4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49DBC-5EFD-468C-9F9F-C80FB4A03599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2800" y="666751"/>
            <a:ext cx="10566400" cy="6096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12800" y="1507200"/>
            <a:ext cx="5181600" cy="39360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buClr>
                <a:srgbClr val="0080C8"/>
              </a:buClr>
              <a:defRPr sz="2400"/>
            </a:lvl2pPr>
            <a:lvl3pPr>
              <a:defRPr sz="2400"/>
            </a:lvl3pPr>
            <a:lvl4pPr>
              <a:buClr>
                <a:srgbClr val="0080C8"/>
              </a:buCl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3367" y="1507200"/>
            <a:ext cx="5181600" cy="39360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buClr>
                <a:srgbClr val="0080C8"/>
              </a:buClr>
              <a:defRPr sz="2400"/>
            </a:lvl2pPr>
            <a:lvl3pPr>
              <a:defRPr sz="2400"/>
            </a:lvl3pPr>
            <a:lvl4pPr>
              <a:buClr>
                <a:srgbClr val="0080C8"/>
              </a:buCl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49DBC-5EFD-468C-9F9F-C80FB4A03599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2800" y="666751"/>
            <a:ext cx="10566400" cy="60960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12803" y="1507200"/>
            <a:ext cx="3253316" cy="39360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buClr>
                <a:srgbClr val="0080C8"/>
              </a:buClr>
              <a:defRPr sz="2400"/>
            </a:lvl2pPr>
            <a:lvl3pPr>
              <a:defRPr sz="2400"/>
            </a:lvl3pPr>
            <a:lvl4pPr>
              <a:buClr>
                <a:srgbClr val="0080C8"/>
              </a:buCl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470403" y="1507200"/>
            <a:ext cx="3253316" cy="39360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buClr>
                <a:srgbClr val="0080C8"/>
              </a:buClr>
              <a:defRPr sz="2400"/>
            </a:lvl2pPr>
            <a:lvl3pPr>
              <a:defRPr sz="2400"/>
            </a:lvl3pPr>
            <a:lvl4pPr>
              <a:buClr>
                <a:srgbClr val="0080C8"/>
              </a:buCl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49DBC-5EFD-468C-9F9F-C80FB4A03599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Inhaltsplatzhalter 3"/>
          <p:cNvSpPr>
            <a:spLocks noGrp="1"/>
          </p:cNvSpPr>
          <p:nvPr>
            <p:ph sz="half" idx="13"/>
          </p:nvPr>
        </p:nvSpPr>
        <p:spPr>
          <a:xfrm>
            <a:off x="8128002" y="1507200"/>
            <a:ext cx="3253316" cy="39360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buClr>
                <a:srgbClr val="0080C8"/>
              </a:buClr>
              <a:defRPr sz="2400"/>
            </a:lvl2pPr>
            <a:lvl3pPr>
              <a:defRPr sz="2400"/>
            </a:lvl3pPr>
            <a:lvl4pPr>
              <a:buClr>
                <a:srgbClr val="0080C8"/>
              </a:buCl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12800" y="666751"/>
            <a:ext cx="10566400" cy="6096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12800" y="1507200"/>
            <a:ext cx="5181600" cy="304800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12800" y="1814400"/>
            <a:ext cx="5181600" cy="36288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buClr>
                <a:srgbClr val="0080C8"/>
              </a:buClr>
              <a:defRPr sz="2400"/>
            </a:lvl2pPr>
            <a:lvl3pPr>
              <a:defRPr sz="2400"/>
            </a:lvl3pPr>
            <a:lvl4pPr>
              <a:buClr>
                <a:srgbClr val="0080C8"/>
              </a:buClr>
              <a:defRPr sz="2400"/>
            </a:lvl4pPr>
            <a:lvl5pPr>
              <a:defRPr sz="2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7" y="1507200"/>
            <a:ext cx="5181600" cy="304800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00" b="1"/>
            </a:lvl4pPr>
            <a:lvl5pPr marL="2438339" indent="0">
              <a:buNone/>
              <a:defRPr sz="2100" b="1"/>
            </a:lvl5pPr>
            <a:lvl6pPr marL="3047924" indent="0">
              <a:buNone/>
              <a:defRPr sz="2100" b="1"/>
            </a:lvl6pPr>
            <a:lvl7pPr marL="3657509" indent="0">
              <a:buNone/>
              <a:defRPr sz="2100" b="1"/>
            </a:lvl7pPr>
            <a:lvl8pPr marL="4267093" indent="0">
              <a:buNone/>
              <a:defRPr sz="2100" b="1"/>
            </a:lvl8pPr>
            <a:lvl9pPr marL="4876678" indent="0">
              <a:buNone/>
              <a:defRPr sz="21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7" y="1814400"/>
            <a:ext cx="5181600" cy="3628800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buClr>
                <a:srgbClr val="0080C8"/>
              </a:buClr>
              <a:defRPr sz="2400"/>
            </a:lvl2pPr>
            <a:lvl3pPr>
              <a:defRPr sz="2400"/>
            </a:lvl3pPr>
            <a:lvl4pPr>
              <a:buClr>
                <a:srgbClr val="0080C8"/>
              </a:buClr>
              <a:defRPr sz="2400"/>
            </a:lvl4pPr>
            <a:lvl5pPr>
              <a:defRPr sz="24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49DBC-5EFD-468C-9F9F-C80FB4A03599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49DBC-5EFD-468C-9F9F-C80FB4A03599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49DBC-5EFD-468C-9F9F-C80FB4A03599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10.05.2021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51" r:id="rId3"/>
    <p:sldLayoutId id="2147483664" r:id="rId4"/>
    <p:sldLayoutId id="2147483666" r:id="rId5"/>
    <p:sldLayoutId id="2147483667" r:id="rId6"/>
    <p:sldLayoutId id="2147483668" r:id="rId7"/>
    <p:sldLayoutId id="2147483665" r:id="rId8"/>
    <p:sldLayoutId id="2147483662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12800" y="666751"/>
            <a:ext cx="10566400" cy="609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12800" y="1507200"/>
            <a:ext cx="10566400" cy="393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87967" y="6403341"/>
            <a:ext cx="7056000" cy="190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ts val="1067"/>
              </a:lnSpc>
              <a:defRPr sz="800">
                <a:solidFill>
                  <a:srgbClr val="707070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2802" y="6403341"/>
            <a:ext cx="230716" cy="190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ts val="1067"/>
              </a:lnSpc>
              <a:defRPr sz="800">
                <a:solidFill>
                  <a:srgbClr val="707070"/>
                </a:solidFill>
              </a:defRPr>
            </a:lvl1pPr>
          </a:lstStyle>
          <a:p>
            <a:fld id="{9B749DBC-5EFD-468C-9F9F-C80FB4A03599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8" name="Logo_2" descr="SHNetz_Logo_Office.jp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8908800" y="6067200"/>
            <a:ext cx="2899315" cy="53035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2" r:id="rId4"/>
    <p:sldLayoutId id="2147483656" r:id="rId5"/>
    <p:sldLayoutId id="2147483653" r:id="rId6"/>
    <p:sldLayoutId id="2147483654" r:id="rId7"/>
    <p:sldLayoutId id="2147483655" r:id="rId8"/>
  </p:sldLayoutIdLst>
  <p:hf hdr="0" ftr="0" dt="0"/>
  <p:txStyles>
    <p:titleStyle>
      <a:lvl1pPr algn="l" defTabSz="1219170" rtl="0" eaLnBrk="1" latinLnBrk="0" hangingPunct="1">
        <a:lnSpc>
          <a:spcPct val="100000"/>
        </a:lnSpc>
        <a:spcBef>
          <a:spcPct val="0"/>
        </a:spcBef>
        <a:buNone/>
        <a:defRPr sz="3300" kern="1200" baseline="0">
          <a:solidFill>
            <a:srgbClr val="0080C8"/>
          </a:solidFill>
          <a:latin typeface="+mj-lt"/>
          <a:ea typeface="+mj-ea"/>
          <a:cs typeface="+mj-cs"/>
        </a:defRPr>
      </a:lvl1pPr>
    </p:titleStyle>
    <p:bodyStyle>
      <a:lvl1pPr marL="0" indent="0" algn="l" defTabSz="1219170" rtl="0" eaLnBrk="1" latinLnBrk="0" hangingPunct="1">
        <a:lnSpc>
          <a:spcPct val="100000"/>
        </a:lnSpc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277277" indent="-275160" algn="l" defTabSz="1219170" rtl="0" eaLnBrk="1" latinLnBrk="0" hangingPunct="1">
        <a:lnSpc>
          <a:spcPct val="100000"/>
        </a:lnSpc>
        <a:spcBef>
          <a:spcPts val="0"/>
        </a:spcBef>
        <a:buClr>
          <a:srgbClr val="0080C8"/>
        </a:buClr>
        <a:buFont typeface="Wingdings" pitchFamily="2" charset="2"/>
        <a:buChar char="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79393" indent="0" algn="l" defTabSz="1219170" rtl="0" eaLnBrk="1" latinLnBrk="0" hangingPunct="1">
        <a:lnSpc>
          <a:spcPct val="100000"/>
        </a:lnSpc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550320" indent="-268811" algn="l" defTabSz="1219170" rtl="0" eaLnBrk="1" latinLnBrk="0" hangingPunct="1">
        <a:lnSpc>
          <a:spcPct val="100000"/>
        </a:lnSpc>
        <a:spcBef>
          <a:spcPts val="0"/>
        </a:spcBef>
        <a:buClr>
          <a:srgbClr val="0080C8"/>
        </a:buClr>
        <a:buFont typeface="Wingdings" pitchFamily="2" charset="2"/>
        <a:buChar char="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552437" indent="0" algn="l" defTabSz="1219170" rtl="0" eaLnBrk="1" latinLnBrk="0" hangingPunct="1">
        <a:lnSpc>
          <a:spcPct val="100000"/>
        </a:lnSpc>
        <a:spcBef>
          <a:spcPts val="0"/>
        </a:spcBef>
        <a:buFont typeface="Arial" pitchFamily="34" charset="0"/>
        <a:buNone/>
        <a:defRPr sz="2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823363" indent="-270927" algn="l" defTabSz="1219170" rtl="0" eaLnBrk="1" latinLnBrk="0" hangingPunct="1">
        <a:lnSpc>
          <a:spcPct val="100000"/>
        </a:lnSpc>
        <a:spcBef>
          <a:spcPts val="0"/>
        </a:spcBef>
        <a:buClr>
          <a:srgbClr val="0080C8"/>
        </a:buClr>
        <a:buFont typeface="Wingdings" pitchFamily="2" charset="2"/>
        <a:buChar char="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823363" indent="0" algn="l" defTabSz="1219170" rtl="0" eaLnBrk="1" latinLnBrk="0" hangingPunct="1">
        <a:lnSpc>
          <a:spcPct val="100000"/>
        </a:lnSpc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1094290" indent="-270927" algn="l" defTabSz="1219170" rtl="0" eaLnBrk="1" latinLnBrk="0" hangingPunct="1">
        <a:lnSpc>
          <a:spcPct val="100000"/>
        </a:lnSpc>
        <a:spcBef>
          <a:spcPts val="0"/>
        </a:spcBef>
        <a:buClr>
          <a:srgbClr val="0080C8"/>
        </a:buClr>
        <a:buFont typeface="Wingdings" pitchFamily="2" charset="2"/>
        <a:buChar char="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4290" indent="0" algn="l" defTabSz="1219170" rtl="0" eaLnBrk="1" latinLnBrk="0" hangingPunct="1">
        <a:lnSpc>
          <a:spcPct val="100000"/>
        </a:lnSpc>
        <a:spcBef>
          <a:spcPts val="0"/>
        </a:spcBef>
        <a:buFont typeface="Arial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9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19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0F22CDA-62EF-4C6C-BAC4-56260E383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1" y="302613"/>
            <a:ext cx="5803289" cy="404772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89DFCAB2-B4E2-4D9F-9A9A-02B423A2C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0134" y="331400"/>
            <a:ext cx="4902093" cy="1778209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085F5AC-485F-4452-A251-1D74CFFC3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5617" y="3050616"/>
            <a:ext cx="4697483" cy="177820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FDC0D9B-63A2-4E8E-ADDD-563412EC91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401" y="4350333"/>
            <a:ext cx="1869703" cy="238548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4E0B90F-782F-4C3E-A7EA-7010D3FE5F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7067" y="4233917"/>
            <a:ext cx="1784351" cy="25019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2DA58D5-2EE4-4805-B5CD-17E5B4CB99C1}"/>
              </a:ext>
            </a:extLst>
          </p:cNvPr>
          <p:cNvSpPr/>
          <p:nvPr/>
        </p:nvSpPr>
        <p:spPr>
          <a:xfrm>
            <a:off x="8860665" y="1966175"/>
            <a:ext cx="2833352" cy="8156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09D587A-C58A-4996-B961-7A2CF52BD97B}"/>
              </a:ext>
            </a:extLst>
          </p:cNvPr>
          <p:cNvSpPr txBox="1"/>
          <p:nvPr/>
        </p:nvSpPr>
        <p:spPr>
          <a:xfrm>
            <a:off x="9021180" y="2135179"/>
            <a:ext cx="2469330" cy="4467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1600"/>
              <a:t>Ergänzen um „Trennung“</a:t>
            </a:r>
          </a:p>
        </p:txBody>
      </p:sp>
      <p:pic>
        <p:nvPicPr>
          <p:cNvPr id="10" name="Grafik 9" descr="Häkchen">
            <a:extLst>
              <a:ext uri="{FF2B5EF4-FFF2-40B4-BE49-F238E27FC236}">
                <a16:creationId xmlns:a16="http://schemas.microsoft.com/office/drawing/2014/main" id="{28706A8F-9D8D-421B-ADFE-B5318898C4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23484" y="1102736"/>
            <a:ext cx="235533" cy="235533"/>
          </a:xfrm>
          <a:prstGeom prst="rect">
            <a:avLst/>
          </a:prstGeom>
        </p:spPr>
      </p:pic>
      <p:pic>
        <p:nvPicPr>
          <p:cNvPr id="12" name="Grafik 11" descr="Häkchen">
            <a:extLst>
              <a:ext uri="{FF2B5EF4-FFF2-40B4-BE49-F238E27FC236}">
                <a16:creationId xmlns:a16="http://schemas.microsoft.com/office/drawing/2014/main" id="{F7199BED-5307-41DE-B94F-331100019F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3530" y="1422851"/>
            <a:ext cx="235533" cy="235533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878528A4-617F-40DB-8F46-FDD34FF000EC}"/>
              </a:ext>
            </a:extLst>
          </p:cNvPr>
          <p:cNvSpPr/>
          <p:nvPr/>
        </p:nvSpPr>
        <p:spPr>
          <a:xfrm>
            <a:off x="512293" y="2882006"/>
            <a:ext cx="3772080" cy="10589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8777D51-362C-4601-A3B0-7FC4BB58C20D}"/>
              </a:ext>
            </a:extLst>
          </p:cNvPr>
          <p:cNvSpPr txBox="1"/>
          <p:nvPr/>
        </p:nvSpPr>
        <p:spPr>
          <a:xfrm>
            <a:off x="3789435" y="3129973"/>
            <a:ext cx="3371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/>
              <a:t>Dokumentenart: direkt löschen</a:t>
            </a:r>
          </a:p>
          <a:p>
            <a:r>
              <a:rPr lang="de-DE" sz="1200"/>
              <a:t>Versandart + Sichtbar für: Vom Programmierer löschen lassen</a:t>
            </a:r>
          </a:p>
        </p:txBody>
      </p:sp>
      <p:pic>
        <p:nvPicPr>
          <p:cNvPr id="9" name="Grafik 10" descr="Ein Bild, das Text enthält.&#10;&#10;Beschreibung automatisch generiert.">
            <a:extLst>
              <a:ext uri="{FF2B5EF4-FFF2-40B4-BE49-F238E27FC236}">
                <a16:creationId xmlns:a16="http://schemas.microsoft.com/office/drawing/2014/main" id="{34EC8386-78F4-4896-9A7B-B8FBE68953B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03734" y="4650842"/>
            <a:ext cx="2556933" cy="426519"/>
          </a:xfrm>
          <a:prstGeom prst="rect">
            <a:avLst/>
          </a:prstGeom>
        </p:spPr>
      </p:pic>
      <p:pic>
        <p:nvPicPr>
          <p:cNvPr id="16" name="Grafik 15" descr="Häkchen">
            <a:extLst>
              <a:ext uri="{FF2B5EF4-FFF2-40B4-BE49-F238E27FC236}">
                <a16:creationId xmlns:a16="http://schemas.microsoft.com/office/drawing/2014/main" id="{20A3616E-9A1A-4DC9-A0DA-BB5A113C64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3530" y="1832250"/>
            <a:ext cx="235533" cy="235533"/>
          </a:xfrm>
          <a:prstGeom prst="rect">
            <a:avLst/>
          </a:prstGeom>
        </p:spPr>
      </p:pic>
      <p:pic>
        <p:nvPicPr>
          <p:cNvPr id="17" name="Grafik 16" descr="Häkchen">
            <a:extLst>
              <a:ext uri="{FF2B5EF4-FFF2-40B4-BE49-F238E27FC236}">
                <a16:creationId xmlns:a16="http://schemas.microsoft.com/office/drawing/2014/main" id="{0FB9388E-1CAF-4691-ABB0-9B288371D5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585967" y="635451"/>
            <a:ext cx="235533" cy="235533"/>
          </a:xfrm>
          <a:prstGeom prst="rect">
            <a:avLst/>
          </a:prstGeom>
        </p:spPr>
      </p:pic>
      <p:pic>
        <p:nvPicPr>
          <p:cNvPr id="18" name="Grafik 17" descr="Häkchen">
            <a:extLst>
              <a:ext uri="{FF2B5EF4-FFF2-40B4-BE49-F238E27FC236}">
                <a16:creationId xmlns:a16="http://schemas.microsoft.com/office/drawing/2014/main" id="{DCC2362F-90D2-47C5-961D-B894FC2CCE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45270" y="3050615"/>
            <a:ext cx="235533" cy="235533"/>
          </a:xfrm>
          <a:prstGeom prst="rect">
            <a:avLst/>
          </a:prstGeom>
        </p:spPr>
      </p:pic>
      <p:pic>
        <p:nvPicPr>
          <p:cNvPr id="19" name="Grafik 18" descr="Häkchen">
            <a:extLst>
              <a:ext uri="{FF2B5EF4-FFF2-40B4-BE49-F238E27FC236}">
                <a16:creationId xmlns:a16="http://schemas.microsoft.com/office/drawing/2014/main" id="{C053A03E-EF0C-47EB-A164-0A3EEEDA2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98334" y="2237074"/>
            <a:ext cx="235533" cy="235533"/>
          </a:xfrm>
          <a:prstGeom prst="rect">
            <a:avLst/>
          </a:prstGeom>
        </p:spPr>
      </p:pic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343CABC5-8C37-4209-B392-8CEAABFC3D6F}"/>
              </a:ext>
            </a:extLst>
          </p:cNvPr>
          <p:cNvCxnSpPr/>
          <p:nvPr/>
        </p:nvCxnSpPr>
        <p:spPr>
          <a:xfrm>
            <a:off x="609600" y="4350334"/>
            <a:ext cx="1524000" cy="196474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3D1459F8-D89A-4D86-B672-DDBC433334A6}"/>
              </a:ext>
            </a:extLst>
          </p:cNvPr>
          <p:cNvCxnSpPr/>
          <p:nvPr/>
        </p:nvCxnSpPr>
        <p:spPr>
          <a:xfrm>
            <a:off x="2774634" y="4350333"/>
            <a:ext cx="1433615" cy="17651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3193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B170AD13-D174-4CC9-96B3-F36A8FEA7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49DBC-5EFD-468C-9F9F-C80FB4A03599}" type="slidenum">
              <a:rPr lang="de-DE" smtClean="0"/>
              <a:pPr/>
              <a:t>2</a:t>
            </a:fld>
            <a:endParaRPr lang="de-DE"/>
          </a:p>
        </p:txBody>
      </p:sp>
      <p:graphicFrame>
        <p:nvGraphicFramePr>
          <p:cNvPr id="3" name="Objekt 2">
            <a:extLst>
              <a:ext uri="{FF2B5EF4-FFF2-40B4-BE49-F238E27FC236}">
                <a16:creationId xmlns:a16="http://schemas.microsoft.com/office/drawing/2014/main" id="{387FFF57-D4FA-49BD-AB9E-DEDA5DE64D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0946154"/>
              </p:ext>
            </p:extLst>
          </p:nvPr>
        </p:nvGraphicFramePr>
        <p:xfrm>
          <a:off x="-59267" y="45104"/>
          <a:ext cx="4778373" cy="6762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1" name="Acrobat Document" r:id="rId3" imgW="5667153" imgH="8019596" progId="AcroExch.Document.DC">
                  <p:embed/>
                </p:oleObj>
              </mc:Choice>
              <mc:Fallback>
                <p:oleObj name="Acrobat Document" r:id="rId3" imgW="5667153" imgH="8019596" progId="AcroExch.Document.DC">
                  <p:embed/>
                  <p:pic>
                    <p:nvPicPr>
                      <p:cNvPr id="3" name="Objekt 2">
                        <a:extLst>
                          <a:ext uri="{FF2B5EF4-FFF2-40B4-BE49-F238E27FC236}">
                            <a16:creationId xmlns:a16="http://schemas.microsoft.com/office/drawing/2014/main" id="{387FFF57-D4FA-49BD-AB9E-DEDA5DE64D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59267" y="45104"/>
                        <a:ext cx="4778373" cy="67620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A1314729-2B38-40A5-8536-67509B380C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630" y="349962"/>
            <a:ext cx="3932405" cy="2246333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0842CFBA-3D9E-462F-AB5A-8D8987B0E2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630" y="2596295"/>
            <a:ext cx="3932405" cy="2055989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28D4C24F-780E-4F5D-97E4-BEB0C0606A3E}"/>
              </a:ext>
            </a:extLst>
          </p:cNvPr>
          <p:cNvSpPr/>
          <p:nvPr/>
        </p:nvSpPr>
        <p:spPr>
          <a:xfrm>
            <a:off x="2451101" y="1955797"/>
            <a:ext cx="839787" cy="2666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2BCA6C0-A6C0-4356-9F10-9BB07C5E3171}"/>
              </a:ext>
            </a:extLst>
          </p:cNvPr>
          <p:cNvCxnSpPr/>
          <p:nvPr/>
        </p:nvCxnSpPr>
        <p:spPr>
          <a:xfrm flipV="1">
            <a:off x="3219451" y="1403351"/>
            <a:ext cx="965200" cy="584200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26F3FBD1-1A79-4F35-A36E-066A0448DA3B}"/>
              </a:ext>
            </a:extLst>
          </p:cNvPr>
          <p:cNvSpPr txBox="1"/>
          <p:nvPr/>
        </p:nvSpPr>
        <p:spPr>
          <a:xfrm>
            <a:off x="3819147" y="970591"/>
            <a:ext cx="1475084" cy="4234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800"/>
              <a:t>Ändern in Vorgangsnummer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53565064-8D37-4780-9968-9C2FB66CE60B}"/>
              </a:ext>
            </a:extLst>
          </p:cNvPr>
          <p:cNvSpPr/>
          <p:nvPr/>
        </p:nvSpPr>
        <p:spPr>
          <a:xfrm>
            <a:off x="2325688" y="2153612"/>
            <a:ext cx="965200" cy="2666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09EA0B0-D7D8-47E9-9B0F-88B69AF466EF}"/>
              </a:ext>
            </a:extLst>
          </p:cNvPr>
          <p:cNvSpPr txBox="1"/>
          <p:nvPr/>
        </p:nvSpPr>
        <p:spPr>
          <a:xfrm>
            <a:off x="4050770" y="1592745"/>
            <a:ext cx="1547815" cy="1011111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/>
          <a:p>
            <a:r>
              <a:rPr lang="de-DE" sz="900"/>
              <a:t>Bestellnummer? – Brauchen wir die Nummer?  </a:t>
            </a:r>
            <a:r>
              <a:rPr lang="de-DE" sz="900">
                <a:solidFill>
                  <a:srgbClr val="00B050"/>
                </a:solidFill>
                <a:highlight>
                  <a:srgbClr val="00FF00"/>
                </a:highlight>
              </a:rPr>
              <a:t>Partnerfirma ? Olli klärt </a:t>
            </a:r>
            <a:endParaRPr lang="de-DE" sz="900">
              <a:solidFill>
                <a:srgbClr val="00B050"/>
              </a:solidFill>
              <a:highlight>
                <a:srgbClr val="00FF00"/>
              </a:highlight>
              <a:cs typeface="Arial"/>
            </a:endParaRPr>
          </a:p>
          <a:p>
            <a:pPr>
              <a:lnSpc>
                <a:spcPts val="3200"/>
              </a:lnSpc>
            </a:pPr>
            <a:endParaRPr lang="de-DE" sz="90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E63B16ED-D252-4264-85E4-29ED27696522}"/>
              </a:ext>
            </a:extLst>
          </p:cNvPr>
          <p:cNvCxnSpPr>
            <a:cxnSpLocks/>
          </p:cNvCxnSpPr>
          <p:nvPr/>
        </p:nvCxnSpPr>
        <p:spPr>
          <a:xfrm flipV="1">
            <a:off x="3087689" y="1812924"/>
            <a:ext cx="1035032" cy="522141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llipse 14">
            <a:extLst>
              <a:ext uri="{FF2B5EF4-FFF2-40B4-BE49-F238E27FC236}">
                <a16:creationId xmlns:a16="http://schemas.microsoft.com/office/drawing/2014/main" id="{317A885D-06F6-413E-B79B-1E6C9107B49C}"/>
              </a:ext>
            </a:extLst>
          </p:cNvPr>
          <p:cNvSpPr/>
          <p:nvPr/>
        </p:nvSpPr>
        <p:spPr>
          <a:xfrm>
            <a:off x="424657" y="1766144"/>
            <a:ext cx="965200" cy="2666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51C3F0CD-786C-4E2C-9E6C-9D61A285A6B0}"/>
              </a:ext>
            </a:extLst>
          </p:cNvPr>
          <p:cNvCxnSpPr>
            <a:cxnSpLocks/>
          </p:cNvCxnSpPr>
          <p:nvPr/>
        </p:nvCxnSpPr>
        <p:spPr>
          <a:xfrm flipV="1">
            <a:off x="958274" y="908052"/>
            <a:ext cx="588745" cy="904873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4D468C9F-92FE-474C-ACDB-2730D35EFBBA}"/>
              </a:ext>
            </a:extLst>
          </p:cNvPr>
          <p:cNvSpPr txBox="1"/>
          <p:nvPr/>
        </p:nvSpPr>
        <p:spPr>
          <a:xfrm>
            <a:off x="1388130" y="512431"/>
            <a:ext cx="671979" cy="426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900"/>
              <a:t>Streichen</a:t>
            </a:r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0BD981E6-1517-4D11-BE6D-F4E1218A9E5F}"/>
              </a:ext>
            </a:extLst>
          </p:cNvPr>
          <p:cNvSpPr/>
          <p:nvPr/>
        </p:nvSpPr>
        <p:spPr>
          <a:xfrm>
            <a:off x="362728" y="1974843"/>
            <a:ext cx="839787" cy="2666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A0F248A8-1305-4513-87A7-7CD26931F5A0}"/>
              </a:ext>
            </a:extLst>
          </p:cNvPr>
          <p:cNvCxnSpPr>
            <a:cxnSpLocks/>
          </p:cNvCxnSpPr>
          <p:nvPr/>
        </p:nvCxnSpPr>
        <p:spPr>
          <a:xfrm flipV="1">
            <a:off x="832076" y="819151"/>
            <a:ext cx="2843592" cy="1307956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feld 21">
            <a:extLst>
              <a:ext uri="{FF2B5EF4-FFF2-40B4-BE49-F238E27FC236}">
                <a16:creationId xmlns:a16="http://schemas.microsoft.com/office/drawing/2014/main" id="{849E2370-28C0-4CE2-B0A3-A759B02FAA62}"/>
              </a:ext>
            </a:extLst>
          </p:cNvPr>
          <p:cNvSpPr txBox="1"/>
          <p:nvPr/>
        </p:nvSpPr>
        <p:spPr>
          <a:xfrm>
            <a:off x="3612049" y="157403"/>
            <a:ext cx="14208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/>
              <a:t>Bauort: Braucht eine blaue Headline + Muss am besten dann so aufgebaut werden wie bei der Avacon – ansonsten mappen nicht möglich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8FE2E116-DD17-4786-BCF6-C9694998F910}"/>
              </a:ext>
            </a:extLst>
          </p:cNvPr>
          <p:cNvSpPr txBox="1"/>
          <p:nvPr/>
        </p:nvSpPr>
        <p:spPr>
          <a:xfrm>
            <a:off x="5487591" y="819151"/>
            <a:ext cx="16879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>
                <a:solidFill>
                  <a:srgbClr val="FF0000"/>
                </a:solidFill>
              </a:rPr>
              <a:t>Allgemeines</a:t>
            </a:r>
          </a:p>
          <a:p>
            <a:pPr marL="228594" indent="-228594">
              <a:buFontTx/>
              <a:buChar char="-"/>
            </a:pPr>
            <a:r>
              <a:rPr lang="de-DE" sz="800"/>
              <a:t>Bauort komplett oben auflisten (PLZ)</a:t>
            </a:r>
          </a:p>
          <a:p>
            <a:pPr marL="228594" indent="-228594">
              <a:buFontTx/>
              <a:buChar char="-"/>
            </a:pPr>
            <a:r>
              <a:rPr lang="de-DE" sz="800"/>
              <a:t>Kundendaten: Abweichenden Ansprechpartner ergänzen</a:t>
            </a:r>
          </a:p>
          <a:p>
            <a:pPr marL="228594" indent="-228594">
              <a:buFontTx/>
              <a:buChar char="-"/>
            </a:pPr>
            <a:r>
              <a:rPr lang="de-DE" sz="800"/>
              <a:t>Daten zu Keller, Kampfmitte, Straßengenehmigung. nach unten packen</a:t>
            </a:r>
          </a:p>
          <a:p>
            <a:pPr marL="228594" indent="-228594">
              <a:buFontTx/>
              <a:buChar char="-"/>
            </a:pPr>
            <a:endParaRPr lang="de-DE" sz="800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C5E1CCD5-7D1F-4339-93AD-BA9354D33D98}"/>
              </a:ext>
            </a:extLst>
          </p:cNvPr>
          <p:cNvSpPr/>
          <p:nvPr/>
        </p:nvSpPr>
        <p:spPr>
          <a:xfrm>
            <a:off x="424657" y="3587751"/>
            <a:ext cx="1122361" cy="3429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149D0614-4BEC-4B75-91CE-3510B58907EE}"/>
              </a:ext>
            </a:extLst>
          </p:cNvPr>
          <p:cNvCxnSpPr>
            <a:cxnSpLocks/>
          </p:cNvCxnSpPr>
          <p:nvPr/>
        </p:nvCxnSpPr>
        <p:spPr>
          <a:xfrm flipV="1">
            <a:off x="1428004" y="2917409"/>
            <a:ext cx="3544251" cy="869956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lipse 26">
            <a:extLst>
              <a:ext uri="{FF2B5EF4-FFF2-40B4-BE49-F238E27FC236}">
                <a16:creationId xmlns:a16="http://schemas.microsoft.com/office/drawing/2014/main" id="{A9110FAA-1EE2-4C4C-9B2D-982FC826F793}"/>
              </a:ext>
            </a:extLst>
          </p:cNvPr>
          <p:cNvSpPr/>
          <p:nvPr/>
        </p:nvSpPr>
        <p:spPr>
          <a:xfrm>
            <a:off x="2446339" y="3625875"/>
            <a:ext cx="965200" cy="2666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69BD667E-F7F4-45FE-B2FD-1E3C70633D0E}"/>
              </a:ext>
            </a:extLst>
          </p:cNvPr>
          <p:cNvCxnSpPr>
            <a:cxnSpLocks/>
          </p:cNvCxnSpPr>
          <p:nvPr/>
        </p:nvCxnSpPr>
        <p:spPr>
          <a:xfrm flipV="1">
            <a:off x="2645690" y="3255386"/>
            <a:ext cx="865861" cy="405693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012B76FE-F523-410E-9319-9DE35DCBF9B4}"/>
              </a:ext>
            </a:extLst>
          </p:cNvPr>
          <p:cNvSpPr txBox="1"/>
          <p:nvPr/>
        </p:nvSpPr>
        <p:spPr>
          <a:xfrm>
            <a:off x="5016485" y="2689468"/>
            <a:ext cx="1420815" cy="918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/>
              <a:t>Die Daten müssen einzeln dargestellt werden, ansonsten mappen nicht möglich</a:t>
            </a:r>
          </a:p>
          <a:p>
            <a:pPr>
              <a:lnSpc>
                <a:spcPts val="3200"/>
              </a:lnSpc>
            </a:pPr>
            <a:endParaRPr lang="de-DE" sz="900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0784A110-2AB9-4F41-93E7-E6FC00A53C52}"/>
              </a:ext>
            </a:extLst>
          </p:cNvPr>
          <p:cNvSpPr txBox="1"/>
          <p:nvPr/>
        </p:nvSpPr>
        <p:spPr>
          <a:xfrm>
            <a:off x="4932074" y="3718285"/>
            <a:ext cx="1870767" cy="369332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/>
          <a:p>
            <a:r>
              <a:rPr lang="de-DE" sz="800"/>
              <a:t>Brauchen wir die Equipment-Nr.? (Strom/Gas).</a:t>
            </a:r>
            <a:r>
              <a:rPr lang="de-DE" sz="800">
                <a:solidFill>
                  <a:srgbClr val="00B050"/>
                </a:solidFill>
                <a:highlight>
                  <a:srgbClr val="00FF00"/>
                </a:highlight>
              </a:rPr>
              <a:t> NEIN – raus </a:t>
            </a:r>
          </a:p>
        </p:txBody>
      </p:sp>
      <p:sp>
        <p:nvSpPr>
          <p:cNvPr id="32" name="Ellipse 31">
            <a:extLst>
              <a:ext uri="{FF2B5EF4-FFF2-40B4-BE49-F238E27FC236}">
                <a16:creationId xmlns:a16="http://schemas.microsoft.com/office/drawing/2014/main" id="{53E99C60-708A-450A-9EC1-0EE131EBD554}"/>
              </a:ext>
            </a:extLst>
          </p:cNvPr>
          <p:cNvSpPr/>
          <p:nvPr/>
        </p:nvSpPr>
        <p:spPr>
          <a:xfrm>
            <a:off x="2382045" y="3927096"/>
            <a:ext cx="965200" cy="2666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573386EB-DE2D-472E-90C1-90C209CA7FA0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3054435" y="3902951"/>
            <a:ext cx="1877639" cy="152323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FCE1B38D-08ED-4345-9686-789F5E82F0A7}"/>
              </a:ext>
            </a:extLst>
          </p:cNvPr>
          <p:cNvSpPr/>
          <p:nvPr/>
        </p:nvSpPr>
        <p:spPr>
          <a:xfrm>
            <a:off x="2540001" y="4263062"/>
            <a:ext cx="1877639" cy="810588"/>
          </a:xfrm>
          <a:prstGeom prst="rect">
            <a:avLst/>
          </a:prstGeom>
          <a:noFill/>
          <a:ln>
            <a:solidFill>
              <a:srgbClr val="F21C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0DDF9CFC-A4AB-4FE0-8B5B-7FBBDDF865FA}"/>
              </a:ext>
            </a:extLst>
          </p:cNvPr>
          <p:cNvSpPr/>
          <p:nvPr/>
        </p:nvSpPr>
        <p:spPr>
          <a:xfrm>
            <a:off x="514351" y="4358145"/>
            <a:ext cx="1931988" cy="681532"/>
          </a:xfrm>
          <a:prstGeom prst="rect">
            <a:avLst/>
          </a:prstGeom>
          <a:noFill/>
          <a:ln>
            <a:solidFill>
              <a:srgbClr val="F21C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D8A9F894-E080-4FBA-9B36-53A4E9119487}"/>
              </a:ext>
            </a:extLst>
          </p:cNvPr>
          <p:cNvCxnSpPr>
            <a:cxnSpLocks/>
          </p:cNvCxnSpPr>
          <p:nvPr/>
        </p:nvCxnSpPr>
        <p:spPr>
          <a:xfrm flipV="1">
            <a:off x="4184651" y="4523588"/>
            <a:ext cx="1877639" cy="152323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feld 38">
            <a:extLst>
              <a:ext uri="{FF2B5EF4-FFF2-40B4-BE49-F238E27FC236}">
                <a16:creationId xmlns:a16="http://schemas.microsoft.com/office/drawing/2014/main" id="{10374EC8-EF88-413A-9321-DCAD59B5C114}"/>
              </a:ext>
            </a:extLst>
          </p:cNvPr>
          <p:cNvSpPr txBox="1"/>
          <p:nvPr/>
        </p:nvSpPr>
        <p:spPr>
          <a:xfrm>
            <a:off x="5990082" y="4358146"/>
            <a:ext cx="1870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/>
              <a:t>Als Check-Boxen darstellen (Olaf)</a:t>
            </a: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49D44DD7-C7E8-4E70-9617-D260B5587216}"/>
              </a:ext>
            </a:extLst>
          </p:cNvPr>
          <p:cNvSpPr/>
          <p:nvPr/>
        </p:nvSpPr>
        <p:spPr>
          <a:xfrm>
            <a:off x="1521646" y="4055273"/>
            <a:ext cx="706700" cy="3295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0922E94E-3296-46DD-B343-522B30E7EFB7}"/>
              </a:ext>
            </a:extLst>
          </p:cNvPr>
          <p:cNvCxnSpPr>
            <a:cxnSpLocks/>
          </p:cNvCxnSpPr>
          <p:nvPr/>
        </p:nvCxnSpPr>
        <p:spPr>
          <a:xfrm>
            <a:off x="1801695" y="4222980"/>
            <a:ext cx="6662856" cy="816696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feld 42">
            <a:extLst>
              <a:ext uri="{FF2B5EF4-FFF2-40B4-BE49-F238E27FC236}">
                <a16:creationId xmlns:a16="http://schemas.microsoft.com/office/drawing/2014/main" id="{148ED851-794A-446A-B4A0-E20AE2902610}"/>
              </a:ext>
            </a:extLst>
          </p:cNvPr>
          <p:cNvSpPr txBox="1"/>
          <p:nvPr/>
        </p:nvSpPr>
        <p:spPr>
          <a:xfrm>
            <a:off x="7840822" y="5011109"/>
            <a:ext cx="1870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/>
              <a:t>Datenleiste?</a:t>
            </a: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54F097C2-B21E-41BB-9737-49BF6C38A8C7}"/>
              </a:ext>
            </a:extLst>
          </p:cNvPr>
          <p:cNvSpPr/>
          <p:nvPr/>
        </p:nvSpPr>
        <p:spPr>
          <a:xfrm>
            <a:off x="2590800" y="5113732"/>
            <a:ext cx="1877637" cy="361561"/>
          </a:xfrm>
          <a:prstGeom prst="rect">
            <a:avLst/>
          </a:prstGeom>
          <a:noFill/>
          <a:ln>
            <a:solidFill>
              <a:srgbClr val="F21C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312D914B-E2AA-4181-992F-377B9186EE9D}"/>
              </a:ext>
            </a:extLst>
          </p:cNvPr>
          <p:cNvSpPr/>
          <p:nvPr/>
        </p:nvSpPr>
        <p:spPr>
          <a:xfrm>
            <a:off x="519282" y="5076804"/>
            <a:ext cx="1877637" cy="361561"/>
          </a:xfrm>
          <a:prstGeom prst="rect">
            <a:avLst/>
          </a:prstGeom>
          <a:noFill/>
          <a:ln>
            <a:solidFill>
              <a:srgbClr val="F21C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95E20A95-A53D-4BE0-97FF-2AC6F146C97B}"/>
              </a:ext>
            </a:extLst>
          </p:cNvPr>
          <p:cNvCxnSpPr>
            <a:cxnSpLocks/>
          </p:cNvCxnSpPr>
          <p:nvPr/>
        </p:nvCxnSpPr>
        <p:spPr>
          <a:xfrm>
            <a:off x="3936496" y="5359532"/>
            <a:ext cx="1930961" cy="0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feld 47">
            <a:extLst>
              <a:ext uri="{FF2B5EF4-FFF2-40B4-BE49-F238E27FC236}">
                <a16:creationId xmlns:a16="http://schemas.microsoft.com/office/drawing/2014/main" id="{6B317DD4-A344-4960-826C-1147710DC9EC}"/>
              </a:ext>
            </a:extLst>
          </p:cNvPr>
          <p:cNvSpPr txBox="1"/>
          <p:nvPr/>
        </p:nvSpPr>
        <p:spPr>
          <a:xfrm>
            <a:off x="5814133" y="5257332"/>
            <a:ext cx="1870767" cy="369332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/>
          <a:p>
            <a:r>
              <a:rPr lang="de-DE" sz="800">
                <a:solidFill>
                  <a:srgbClr val="0080C8"/>
                </a:solidFill>
              </a:rPr>
              <a:t>Dropdown muss programmiert werden – </a:t>
            </a:r>
            <a:r>
              <a:rPr lang="de-DE" sz="800">
                <a:solidFill>
                  <a:srgbClr val="0080C8"/>
                </a:solidFill>
                <a:highlight>
                  <a:srgbClr val="00FF00"/>
                </a:highlight>
              </a:rPr>
              <a:t>ja  Komfort für </a:t>
            </a:r>
            <a:r>
              <a:rPr lang="de-DE" sz="800" err="1">
                <a:solidFill>
                  <a:srgbClr val="0080C8"/>
                </a:solidFill>
                <a:highlight>
                  <a:srgbClr val="00FF00"/>
                </a:highlight>
              </a:rPr>
              <a:t>PBau</a:t>
            </a:r>
            <a:endParaRPr lang="de-DE" sz="800">
              <a:solidFill>
                <a:srgbClr val="0080C8"/>
              </a:solidFill>
              <a:highlight>
                <a:srgbClr val="00FF00"/>
              </a:highlight>
              <a:cs typeface="Arial"/>
            </a:endParaRP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3045050D-BC16-4B69-981B-2FF6D539AC1A}"/>
              </a:ext>
            </a:extLst>
          </p:cNvPr>
          <p:cNvSpPr/>
          <p:nvPr/>
        </p:nvSpPr>
        <p:spPr>
          <a:xfrm>
            <a:off x="2501396" y="2485332"/>
            <a:ext cx="1877637" cy="361561"/>
          </a:xfrm>
          <a:prstGeom prst="rect">
            <a:avLst/>
          </a:prstGeom>
          <a:noFill/>
          <a:ln>
            <a:solidFill>
              <a:srgbClr val="F21C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1E3A3455-F875-4DCC-803F-23CF3A05A745}"/>
              </a:ext>
            </a:extLst>
          </p:cNvPr>
          <p:cNvSpPr/>
          <p:nvPr/>
        </p:nvSpPr>
        <p:spPr>
          <a:xfrm>
            <a:off x="514351" y="2571318"/>
            <a:ext cx="1924741" cy="275575"/>
          </a:xfrm>
          <a:prstGeom prst="rect">
            <a:avLst/>
          </a:prstGeom>
          <a:noFill/>
          <a:ln>
            <a:solidFill>
              <a:srgbClr val="F21C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C9CF44B7-8D5D-4657-A91C-073EFF5E4FDC}"/>
              </a:ext>
            </a:extLst>
          </p:cNvPr>
          <p:cNvCxnSpPr>
            <a:cxnSpLocks/>
          </p:cNvCxnSpPr>
          <p:nvPr/>
        </p:nvCxnSpPr>
        <p:spPr>
          <a:xfrm flipV="1">
            <a:off x="4051697" y="2579761"/>
            <a:ext cx="1946673" cy="55259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feld 51">
            <a:extLst>
              <a:ext uri="{FF2B5EF4-FFF2-40B4-BE49-F238E27FC236}">
                <a16:creationId xmlns:a16="http://schemas.microsoft.com/office/drawing/2014/main" id="{04878643-AF3C-44BF-85AC-FE19D40C1D33}"/>
              </a:ext>
            </a:extLst>
          </p:cNvPr>
          <p:cNvSpPr txBox="1"/>
          <p:nvPr/>
        </p:nvSpPr>
        <p:spPr>
          <a:xfrm>
            <a:off x="5945046" y="2477560"/>
            <a:ext cx="18707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>
                <a:solidFill>
                  <a:srgbClr val="0080C8"/>
                </a:solidFill>
              </a:rPr>
              <a:t>Dropdown muss programmiert werden</a:t>
            </a: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FA6E86A5-1F2B-45B5-BD80-0D7D5E7C340C}"/>
              </a:ext>
            </a:extLst>
          </p:cNvPr>
          <p:cNvCxnSpPr>
            <a:cxnSpLocks/>
          </p:cNvCxnSpPr>
          <p:nvPr/>
        </p:nvCxnSpPr>
        <p:spPr>
          <a:xfrm flipV="1">
            <a:off x="1477765" y="2602975"/>
            <a:ext cx="3402703" cy="145611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Ellipse 57">
            <a:extLst>
              <a:ext uri="{FF2B5EF4-FFF2-40B4-BE49-F238E27FC236}">
                <a16:creationId xmlns:a16="http://schemas.microsoft.com/office/drawing/2014/main" id="{65033891-AD15-44E0-84F2-0DFADBF6F4AB}"/>
              </a:ext>
            </a:extLst>
          </p:cNvPr>
          <p:cNvSpPr/>
          <p:nvPr/>
        </p:nvSpPr>
        <p:spPr>
          <a:xfrm>
            <a:off x="2546351" y="5399513"/>
            <a:ext cx="965200" cy="2666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C56081A9-1246-43A4-A0E3-A694CD3E4A34}"/>
              </a:ext>
            </a:extLst>
          </p:cNvPr>
          <p:cNvCxnSpPr>
            <a:cxnSpLocks/>
          </p:cNvCxnSpPr>
          <p:nvPr/>
        </p:nvCxnSpPr>
        <p:spPr>
          <a:xfrm>
            <a:off x="3219451" y="5626663"/>
            <a:ext cx="2770631" cy="475688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feld 60">
            <a:extLst>
              <a:ext uri="{FF2B5EF4-FFF2-40B4-BE49-F238E27FC236}">
                <a16:creationId xmlns:a16="http://schemas.microsoft.com/office/drawing/2014/main" id="{87531663-DEE9-4155-8076-A2CC5C359477}"/>
              </a:ext>
            </a:extLst>
          </p:cNvPr>
          <p:cNvSpPr txBox="1"/>
          <p:nvPr/>
        </p:nvSpPr>
        <p:spPr>
          <a:xfrm>
            <a:off x="5959145" y="6007501"/>
            <a:ext cx="1870767" cy="615553"/>
          </a:xfrm>
          <a:prstGeom prst="rect">
            <a:avLst/>
          </a:prstGeom>
          <a:noFill/>
        </p:spPr>
        <p:txBody>
          <a:bodyPr wrap="square" lIns="121920" tIns="60960" rIns="121920" bIns="60960" rtlCol="0" anchor="t">
            <a:spAutoFit/>
          </a:bodyPr>
          <a:lstStyle/>
          <a:p>
            <a:r>
              <a:rPr lang="de-DE" sz="800"/>
              <a:t>Es liegt eine Planung bei – kann das dann nicht vielleicht raus hier??</a:t>
            </a:r>
            <a:r>
              <a:rPr lang="de-DE" sz="800">
                <a:solidFill>
                  <a:srgbClr val="00B050"/>
                </a:solidFill>
                <a:highlight>
                  <a:srgbClr val="00FF00"/>
                </a:highlight>
              </a:rPr>
              <a:t>, soll bleiben  - Komfort für PB, frei beschreibbar für NKB</a:t>
            </a:r>
            <a:endParaRPr lang="de-DE" sz="800">
              <a:solidFill>
                <a:srgbClr val="00B050"/>
              </a:solidFill>
              <a:highlight>
                <a:srgbClr val="00FF00"/>
              </a:highlight>
              <a:cs typeface="Arial"/>
            </a:endParaRPr>
          </a:p>
        </p:txBody>
      </p:sp>
      <p:cxnSp>
        <p:nvCxnSpPr>
          <p:cNvPr id="62" name="Gerade Verbindung mit Pfeil 61">
            <a:extLst>
              <a:ext uri="{FF2B5EF4-FFF2-40B4-BE49-F238E27FC236}">
                <a16:creationId xmlns:a16="http://schemas.microsoft.com/office/drawing/2014/main" id="{BC508CA1-AA65-4005-AD63-A0E499E87BBD}"/>
              </a:ext>
            </a:extLst>
          </p:cNvPr>
          <p:cNvCxnSpPr>
            <a:cxnSpLocks/>
          </p:cNvCxnSpPr>
          <p:nvPr/>
        </p:nvCxnSpPr>
        <p:spPr>
          <a:xfrm>
            <a:off x="1390919" y="5512754"/>
            <a:ext cx="2931539" cy="304829"/>
          </a:xfrm>
          <a:prstGeom prst="straightConnector1">
            <a:avLst/>
          </a:prstGeom>
          <a:ln>
            <a:solidFill>
              <a:srgbClr val="F21C0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hteck 63">
            <a:extLst>
              <a:ext uri="{FF2B5EF4-FFF2-40B4-BE49-F238E27FC236}">
                <a16:creationId xmlns:a16="http://schemas.microsoft.com/office/drawing/2014/main" id="{1308C353-D3DA-4624-AA27-9B9E79FB2D94}"/>
              </a:ext>
            </a:extLst>
          </p:cNvPr>
          <p:cNvSpPr/>
          <p:nvPr/>
        </p:nvSpPr>
        <p:spPr>
          <a:xfrm>
            <a:off x="424657" y="4318371"/>
            <a:ext cx="4214087" cy="520879"/>
          </a:xfrm>
          <a:prstGeom prst="rect">
            <a:avLst/>
          </a:prstGeom>
          <a:noFill/>
          <a:ln>
            <a:solidFill>
              <a:srgbClr val="008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0000"/>
              </a:solidFill>
            </a:endParaRPr>
          </a:p>
        </p:txBody>
      </p: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C893E04B-F594-4392-B554-9CC9136C639A}"/>
              </a:ext>
            </a:extLst>
          </p:cNvPr>
          <p:cNvCxnSpPr>
            <a:cxnSpLocks/>
          </p:cNvCxnSpPr>
          <p:nvPr/>
        </p:nvCxnSpPr>
        <p:spPr>
          <a:xfrm>
            <a:off x="3593326" y="4752073"/>
            <a:ext cx="5682783" cy="48044"/>
          </a:xfrm>
          <a:prstGeom prst="straightConnector1">
            <a:avLst/>
          </a:prstGeom>
          <a:ln>
            <a:solidFill>
              <a:srgbClr val="0080C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feld 66">
            <a:extLst>
              <a:ext uri="{FF2B5EF4-FFF2-40B4-BE49-F238E27FC236}">
                <a16:creationId xmlns:a16="http://schemas.microsoft.com/office/drawing/2014/main" id="{B7E3E186-7A0E-4D46-B9DB-350431630DD2}"/>
              </a:ext>
            </a:extLst>
          </p:cNvPr>
          <p:cNvSpPr txBox="1"/>
          <p:nvPr/>
        </p:nvSpPr>
        <p:spPr>
          <a:xfrm>
            <a:off x="8969910" y="4782504"/>
            <a:ext cx="18707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/>
              <a:t>Umgestalten bzw. verkürzen/zusammenführen</a:t>
            </a:r>
          </a:p>
        </p:txBody>
      </p:sp>
      <p:sp>
        <p:nvSpPr>
          <p:cNvPr id="68" name="Ellipse 67">
            <a:extLst>
              <a:ext uri="{FF2B5EF4-FFF2-40B4-BE49-F238E27FC236}">
                <a16:creationId xmlns:a16="http://schemas.microsoft.com/office/drawing/2014/main" id="{75092A11-A66B-439C-BE6D-2B18EBF700B8}"/>
              </a:ext>
            </a:extLst>
          </p:cNvPr>
          <p:cNvSpPr/>
          <p:nvPr/>
        </p:nvSpPr>
        <p:spPr>
          <a:xfrm>
            <a:off x="2431278" y="875918"/>
            <a:ext cx="980260" cy="635669"/>
          </a:xfrm>
          <a:prstGeom prst="ellipse">
            <a:avLst/>
          </a:prstGeom>
          <a:noFill/>
          <a:ln>
            <a:solidFill>
              <a:srgbClr val="0080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err="1">
              <a:solidFill>
                <a:srgbClr val="0080C8"/>
              </a:solidFill>
            </a:endParaRPr>
          </a:p>
        </p:txBody>
      </p:sp>
      <p:cxnSp>
        <p:nvCxnSpPr>
          <p:cNvPr id="69" name="Gerade Verbindung mit Pfeil 68">
            <a:extLst>
              <a:ext uri="{FF2B5EF4-FFF2-40B4-BE49-F238E27FC236}">
                <a16:creationId xmlns:a16="http://schemas.microsoft.com/office/drawing/2014/main" id="{C49333F4-F7DC-4A7E-B78D-E1AAC972696E}"/>
              </a:ext>
            </a:extLst>
          </p:cNvPr>
          <p:cNvCxnSpPr>
            <a:cxnSpLocks/>
          </p:cNvCxnSpPr>
          <p:nvPr/>
        </p:nvCxnSpPr>
        <p:spPr>
          <a:xfrm>
            <a:off x="3200129" y="1253522"/>
            <a:ext cx="4615683" cy="1101591"/>
          </a:xfrm>
          <a:prstGeom prst="straightConnector1">
            <a:avLst/>
          </a:prstGeom>
          <a:ln>
            <a:solidFill>
              <a:srgbClr val="0080C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feld 70">
            <a:extLst>
              <a:ext uri="{FF2B5EF4-FFF2-40B4-BE49-F238E27FC236}">
                <a16:creationId xmlns:a16="http://schemas.microsoft.com/office/drawing/2014/main" id="{3EC9C47F-C481-47C0-B7E8-B8C299F268AC}"/>
              </a:ext>
            </a:extLst>
          </p:cNvPr>
          <p:cNvSpPr txBox="1"/>
          <p:nvPr/>
        </p:nvSpPr>
        <p:spPr>
          <a:xfrm>
            <a:off x="7632443" y="2329855"/>
            <a:ext cx="18707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/>
              <a:t>Um Baustrom ergänzen?!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E7B9BC8-E2D3-458B-B2EB-C86947C6B743}"/>
              </a:ext>
            </a:extLst>
          </p:cNvPr>
          <p:cNvSpPr txBox="1"/>
          <p:nvPr/>
        </p:nvSpPr>
        <p:spPr>
          <a:xfrm>
            <a:off x="3801787" y="5950258"/>
            <a:ext cx="206566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>
                <a:solidFill>
                  <a:srgbClr val="00B050"/>
                </a:solidFill>
                <a:highlight>
                  <a:srgbClr val="FFFF00"/>
                </a:highlight>
              </a:rPr>
              <a:t>Kommentar: 28.04. mit Olli abgestimmt</a:t>
            </a:r>
          </a:p>
        </p:txBody>
      </p:sp>
    </p:spTree>
    <p:extLst>
      <p:ext uri="{BB962C8B-B14F-4D97-AF65-F5344CB8AC3E}">
        <p14:creationId xmlns:p14="http://schemas.microsoft.com/office/powerpoint/2010/main" val="3773054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035B3097-3FC6-4B2D-9DF9-D436FA7DA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49DBC-5EFD-468C-9F9F-C80FB4A03599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77BB435-6E24-4B1D-9C58-E6ADCCF1CB1D}"/>
              </a:ext>
            </a:extLst>
          </p:cNvPr>
          <p:cNvSpPr txBox="1"/>
          <p:nvPr/>
        </p:nvSpPr>
        <p:spPr>
          <a:xfrm>
            <a:off x="7324166" y="269462"/>
            <a:ext cx="4285129" cy="446789"/>
          </a:xfrm>
          <a:prstGeom prst="rect">
            <a:avLst/>
          </a:prstGeom>
          <a:noFill/>
          <a:ln>
            <a:solidFill>
              <a:srgbClr val="0091BB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1600"/>
              <a:t>Mitteilung an Partnerfirma Bau von SHNG</a:t>
            </a:r>
          </a:p>
        </p:txBody>
      </p:sp>
      <p:graphicFrame>
        <p:nvGraphicFramePr>
          <p:cNvPr id="3" name="Objekt 2">
            <a:extLst>
              <a:ext uri="{FF2B5EF4-FFF2-40B4-BE49-F238E27FC236}">
                <a16:creationId xmlns:a16="http://schemas.microsoft.com/office/drawing/2014/main" id="{C5B00BC7-91EB-4EED-AA8C-5B16C7EBCE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0890749"/>
              </p:ext>
            </p:extLst>
          </p:nvPr>
        </p:nvGraphicFramePr>
        <p:xfrm>
          <a:off x="490568" y="427816"/>
          <a:ext cx="3829051" cy="54186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name="Acrobat Document" r:id="rId3" imgW="5667153" imgH="8019596" progId="AcroExch.Document.DC">
                  <p:embed/>
                </p:oleObj>
              </mc:Choice>
              <mc:Fallback>
                <p:oleObj name="Acrobat Document" r:id="rId3" imgW="5667153" imgH="8019596" progId="AcroExch.Document.DC">
                  <p:embed/>
                  <p:pic>
                    <p:nvPicPr>
                      <p:cNvPr id="3" name="Objekt 2">
                        <a:extLst>
                          <a:ext uri="{FF2B5EF4-FFF2-40B4-BE49-F238E27FC236}">
                            <a16:creationId xmlns:a16="http://schemas.microsoft.com/office/drawing/2014/main" id="{C5B00BC7-91EB-4EED-AA8C-5B16C7EBCE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0568" y="427816"/>
                        <a:ext cx="3829051" cy="54186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976398E1-4574-4748-86E7-E58EE78E4C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712510"/>
              </p:ext>
            </p:extLst>
          </p:nvPr>
        </p:nvGraphicFramePr>
        <p:xfrm>
          <a:off x="4181476" y="747115"/>
          <a:ext cx="3829049" cy="54186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8" name="Acrobat Document" r:id="rId5" imgW="5667153" imgH="8019596" progId="AcroExch.Document.DC">
                  <p:embed/>
                </p:oleObj>
              </mc:Choice>
              <mc:Fallback>
                <p:oleObj name="Acrobat Document" r:id="rId5" imgW="5667153" imgH="8019596" progId="AcroExch.Document.DC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976398E1-4574-4748-86E7-E58EE78E4C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81476" y="747115"/>
                        <a:ext cx="3829049" cy="54186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4AD3C71D-5033-4DF0-9ED3-DF9E7E8134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800460"/>
              </p:ext>
            </p:extLst>
          </p:nvPr>
        </p:nvGraphicFramePr>
        <p:xfrm>
          <a:off x="8288867" y="1439333"/>
          <a:ext cx="3829051" cy="54186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9" name="Acrobat Document" r:id="rId7" imgW="5667153" imgH="8019596" progId="AcroExch.Document.DC">
                  <p:embed/>
                </p:oleObj>
              </mc:Choice>
              <mc:Fallback>
                <p:oleObj name="Acrobat Document" r:id="rId7" imgW="5667153" imgH="8019596" progId="AcroExch.Document.DC">
                  <p:embed/>
                  <p:pic>
                    <p:nvPicPr>
                      <p:cNvPr id="5" name="Objekt 4">
                        <a:extLst>
                          <a:ext uri="{FF2B5EF4-FFF2-40B4-BE49-F238E27FC236}">
                            <a16:creationId xmlns:a16="http://schemas.microsoft.com/office/drawing/2014/main" id="{4AD3C71D-5033-4DF0-9ED3-DF9E7E81340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288867" y="1439333"/>
                        <a:ext cx="3829051" cy="54186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320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9A3E4AA-2C23-449A-8B9F-270905C0C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49DBC-5EFD-468C-9F9F-C80FB4A03599}" type="slidenum">
              <a:rPr lang="de-DE" smtClean="0"/>
              <a:pPr/>
              <a:t>4</a:t>
            </a:fld>
            <a:endParaRPr lang="de-DE"/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92B85710-8DF1-4289-A548-95AC9CB2D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95" y="3627370"/>
            <a:ext cx="6085244" cy="3181564"/>
          </a:xfrm>
          <a:prstGeom prst="rect">
            <a:avLst/>
          </a:prstGeom>
        </p:spPr>
      </p:pic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95797B7F-24B4-4F19-9A78-63D552576E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14" y="303192"/>
            <a:ext cx="5900556" cy="337061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AA96745B-9488-4B20-8FB6-6FCC94B0F670}"/>
              </a:ext>
            </a:extLst>
          </p:cNvPr>
          <p:cNvSpPr txBox="1"/>
          <p:nvPr/>
        </p:nvSpPr>
        <p:spPr>
          <a:xfrm>
            <a:off x="6409766" y="797859"/>
            <a:ext cx="4285129" cy="446789"/>
          </a:xfrm>
          <a:prstGeom prst="rect">
            <a:avLst/>
          </a:prstGeom>
          <a:noFill/>
          <a:ln>
            <a:solidFill>
              <a:srgbClr val="0091BB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1600"/>
              <a:t>Mitteilung an Partnerfirma Bau von Avacon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E3862C7-CDE2-4E19-B1E0-A4F715C9141C}"/>
              </a:ext>
            </a:extLst>
          </p:cNvPr>
          <p:cNvSpPr txBox="1"/>
          <p:nvPr/>
        </p:nvSpPr>
        <p:spPr>
          <a:xfrm>
            <a:off x="7304618" y="2917745"/>
            <a:ext cx="1345240" cy="426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900">
                <a:solidFill>
                  <a:srgbClr val="FF0000"/>
                </a:solidFill>
              </a:rPr>
              <a:t>Mit Keller/ohne Keller?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159B7B-3D76-4E72-92CF-714C6F38CCF5}"/>
              </a:ext>
            </a:extLst>
          </p:cNvPr>
          <p:cNvSpPr txBox="1"/>
          <p:nvPr/>
        </p:nvSpPr>
        <p:spPr>
          <a:xfrm>
            <a:off x="7283452" y="5340679"/>
            <a:ext cx="2390398" cy="426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900">
                <a:solidFill>
                  <a:srgbClr val="FF0000"/>
                </a:solidFill>
              </a:rPr>
              <a:t>Straßengenehmigung &amp; Kampfmittelfreiheit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2C0E850-AB02-4028-BFFB-B978371CCDA3}"/>
              </a:ext>
            </a:extLst>
          </p:cNvPr>
          <p:cNvSpPr txBox="1"/>
          <p:nvPr/>
        </p:nvSpPr>
        <p:spPr>
          <a:xfrm>
            <a:off x="7302851" y="3954128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>
                <a:solidFill>
                  <a:srgbClr val="FF0000"/>
                </a:solidFill>
              </a:rPr>
              <a:t>Brauchen wir die Equipment-Nr.? (Strom/Gas)</a:t>
            </a:r>
          </a:p>
          <a:p>
            <a:r>
              <a:rPr lang="de-DE" sz="900">
                <a:solidFill>
                  <a:srgbClr val="FF0000"/>
                </a:solidFill>
              </a:rPr>
              <a:t>-&gt; Ist sonst </a:t>
            </a:r>
            <a:r>
              <a:rPr lang="de-DE" sz="900" err="1">
                <a:solidFill>
                  <a:srgbClr val="FF0000"/>
                </a:solidFill>
              </a:rPr>
              <a:t>eig</a:t>
            </a:r>
            <a:r>
              <a:rPr lang="de-DE" sz="900">
                <a:solidFill>
                  <a:srgbClr val="FF0000"/>
                </a:solidFill>
              </a:rPr>
              <a:t> nicht vorgesehen.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E95A2B5-DD3B-495A-BFC2-C411158297CF}"/>
              </a:ext>
            </a:extLst>
          </p:cNvPr>
          <p:cNvSpPr txBox="1"/>
          <p:nvPr/>
        </p:nvSpPr>
        <p:spPr>
          <a:xfrm>
            <a:off x="7301859" y="3287789"/>
            <a:ext cx="1980029" cy="426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900">
                <a:solidFill>
                  <a:srgbClr val="FF0000"/>
                </a:solidFill>
              </a:rPr>
              <a:t>Eigenleistung vorgesehen: ja/nein?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1CA28B4-2D66-4AE6-A53B-D26187D94185}"/>
              </a:ext>
            </a:extLst>
          </p:cNvPr>
          <p:cNvSpPr txBox="1"/>
          <p:nvPr/>
        </p:nvSpPr>
        <p:spPr>
          <a:xfrm>
            <a:off x="7281555" y="2401717"/>
            <a:ext cx="1197764" cy="426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900" err="1">
                <a:solidFill>
                  <a:srgbClr val="FF0000"/>
                </a:solidFill>
              </a:rPr>
              <a:t>AuS</a:t>
            </a:r>
            <a:r>
              <a:rPr lang="de-DE" sz="900">
                <a:solidFill>
                  <a:srgbClr val="FF0000"/>
                </a:solidFill>
              </a:rPr>
              <a:t>/Schaltung fehlt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98A26D6-E88F-4B8A-A446-B8B07482B612}"/>
              </a:ext>
            </a:extLst>
          </p:cNvPr>
          <p:cNvSpPr txBox="1"/>
          <p:nvPr/>
        </p:nvSpPr>
        <p:spPr>
          <a:xfrm>
            <a:off x="7284755" y="4819042"/>
            <a:ext cx="2993127" cy="426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900">
                <a:solidFill>
                  <a:srgbClr val="FF0000"/>
                </a:solidFill>
              </a:rPr>
              <a:t>Brauchen wir die Angabe der Druckstufe? ND, HD, MD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048D677-FB84-4C48-BA7E-6999E3EE61B2}"/>
              </a:ext>
            </a:extLst>
          </p:cNvPr>
          <p:cNvSpPr txBox="1"/>
          <p:nvPr/>
        </p:nvSpPr>
        <p:spPr>
          <a:xfrm>
            <a:off x="7305693" y="4407837"/>
            <a:ext cx="2210862" cy="4263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200"/>
              </a:lnSpc>
            </a:pPr>
            <a:r>
              <a:rPr lang="de-DE" sz="900">
                <a:solidFill>
                  <a:srgbClr val="FF0000"/>
                </a:solidFill>
              </a:rPr>
              <a:t>Angabe zur Dimension der Leitung fehlt</a:t>
            </a:r>
          </a:p>
        </p:txBody>
      </p:sp>
    </p:spTree>
    <p:extLst>
      <p:ext uri="{BB962C8B-B14F-4D97-AF65-F5344CB8AC3E}">
        <p14:creationId xmlns:p14="http://schemas.microsoft.com/office/powerpoint/2010/main" val="344245015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HN_PPT_16x9">
  <a:themeElements>
    <a:clrScheme name="SHN_1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80C8"/>
      </a:accent1>
      <a:accent2>
        <a:srgbClr val="50AFF5"/>
      </a:accent2>
      <a:accent3>
        <a:srgbClr val="97C3EA"/>
      </a:accent3>
      <a:accent4>
        <a:srgbClr val="707070"/>
      </a:accent4>
      <a:accent5>
        <a:srgbClr val="9B9B9B"/>
      </a:accent5>
      <a:accent6>
        <a:srgbClr val="BCBCBC"/>
      </a:accent6>
      <a:hlink>
        <a:srgbClr val="0080C8"/>
      </a:hlink>
      <a:folHlink>
        <a:srgbClr val="C6D54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solidFill>
            <a:schemeClr val="accent1"/>
          </a:solidFill>
        </a:ln>
      </a:spPr>
      <a:bodyPr rtlCol="0" anchor="ctr"/>
      <a:lstStyle>
        <a:defPPr algn="ctr">
          <a:defRPr dirty="0" err="1" smtClean="0">
            <a:solidFill>
              <a:srgbClr val="000000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000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ts val="2400"/>
          </a:lnSpc>
          <a:defRPr dirty="0" err="1" smtClean="0"/>
        </a:defPPr>
      </a:lstStyle>
    </a:txDef>
  </a:objectDefaults>
  <a:extraClrSchemeLst>
    <a:extraClrScheme>
      <a:clrScheme name="SHN_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0080C8"/>
        </a:accent1>
        <a:accent2>
          <a:srgbClr val="50AFF5"/>
        </a:accent2>
        <a:accent3>
          <a:srgbClr val="97C3EA"/>
        </a:accent3>
        <a:accent4>
          <a:srgbClr val="707070"/>
        </a:accent4>
        <a:accent5>
          <a:srgbClr val="9B9B9B"/>
        </a:accent5>
        <a:accent6>
          <a:srgbClr val="BCBCBC"/>
        </a:accent6>
        <a:hlink>
          <a:srgbClr val="0080C8"/>
        </a:hlink>
        <a:folHlink>
          <a:srgbClr val="C6D54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HN_2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0080C8"/>
        </a:accent1>
        <a:accent2>
          <a:srgbClr val="97C3EA"/>
        </a:accent2>
        <a:accent3>
          <a:srgbClr val="84AA25"/>
        </a:accent3>
        <a:accent4>
          <a:srgbClr val="C6D540"/>
        </a:accent4>
        <a:accent5>
          <a:srgbClr val="EE7202"/>
        </a:accent5>
        <a:accent6>
          <a:srgbClr val="FFD500"/>
        </a:accent6>
        <a:hlink>
          <a:srgbClr val="0080C8"/>
        </a:hlink>
        <a:folHlink>
          <a:srgbClr val="C6D54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AW_HHN_SHN_1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0080C8"/>
        </a:accent1>
        <a:accent2>
          <a:srgbClr val="50AFF5"/>
        </a:accent2>
        <a:accent3>
          <a:srgbClr val="97C3EA"/>
        </a:accent3>
        <a:accent4>
          <a:srgbClr val="C6D540"/>
        </a:accent4>
        <a:accent5>
          <a:srgbClr val="84AA25"/>
        </a:accent5>
        <a:accent6>
          <a:srgbClr val="FFD500"/>
        </a:accent6>
        <a:hlink>
          <a:srgbClr val="0080C8"/>
        </a:hlink>
        <a:folHlink>
          <a:srgbClr val="C6D54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AW_HHN_SHN_2">
        <a:dk1>
          <a:srgbClr val="000000"/>
        </a:dk1>
        <a:lt1>
          <a:srgbClr val="FFFFFF"/>
        </a:lt1>
        <a:dk2>
          <a:srgbClr val="000000"/>
        </a:dk2>
        <a:lt2>
          <a:srgbClr val="FFFFFF"/>
        </a:lt2>
        <a:accent1>
          <a:srgbClr val="84AA25"/>
        </a:accent1>
        <a:accent2>
          <a:srgbClr val="C6D540"/>
        </a:accent2>
        <a:accent3>
          <a:srgbClr val="FFD500"/>
        </a:accent3>
        <a:accent4>
          <a:srgbClr val="F9C494"/>
        </a:accent4>
        <a:accent5>
          <a:srgbClr val="F4974A"/>
        </a:accent5>
        <a:accent6>
          <a:srgbClr val="EE7202"/>
        </a:accent6>
        <a:hlink>
          <a:srgbClr val="0080C8"/>
        </a:hlink>
        <a:folHlink>
          <a:srgbClr val="C6D54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4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2</vt:i4>
      </vt:variant>
      <vt:variant>
        <vt:lpstr>Folientitel</vt:lpstr>
      </vt:variant>
      <vt:variant>
        <vt:i4>4</vt:i4>
      </vt:variant>
    </vt:vector>
  </HeadingPairs>
  <TitlesOfParts>
    <vt:vector size="6" baseType="lpstr">
      <vt:lpstr>Larissa</vt:lpstr>
      <vt:lpstr>SHN_PPT_16x9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lastModifiedBy/>
  <cp:revision>3</cp:revision>
  <dcterms:created xsi:type="dcterms:W3CDTF">2021-05-11T06:32:09Z</dcterms:created>
  <dcterms:modified xsi:type="dcterms:W3CDTF">2021-05-11T06:32:34Z</dcterms:modified>
</cp:coreProperties>
</file>

<file path=docProps/thumbnail.jpeg>
</file>